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5C3DDF-7776-4104-8DBC-8B76A9E273FE}" v="2" dt="2021-03-23T16:51:31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North" userId="52e2d7fe0a4c5456" providerId="LiveId" clId="{FF5C3DDF-7776-4104-8DBC-8B76A9E273FE}"/>
    <pc:docChg chg="custSel modSld modMainMaster">
      <pc:chgData name="Sally North" userId="52e2d7fe0a4c5456" providerId="LiveId" clId="{FF5C3DDF-7776-4104-8DBC-8B76A9E273FE}" dt="2021-03-23T17:00:52.075" v="24"/>
      <pc:docMkLst>
        <pc:docMk/>
      </pc:docMkLst>
      <pc:sldChg chg="modSp mod">
        <pc:chgData name="Sally North" userId="52e2d7fe0a4c5456" providerId="LiveId" clId="{FF5C3DDF-7776-4104-8DBC-8B76A9E273FE}" dt="2021-03-23T16:52:06.890" v="23" actId="1076"/>
        <pc:sldMkLst>
          <pc:docMk/>
          <pc:sldMk cId="1339065054" sldId="262"/>
        </pc:sldMkLst>
        <pc:spChg chg="mod">
          <ac:chgData name="Sally North" userId="52e2d7fe0a4c5456" providerId="LiveId" clId="{FF5C3DDF-7776-4104-8DBC-8B76A9E273FE}" dt="2021-03-23T16:51:52.017" v="22" actId="1035"/>
          <ac:spMkLst>
            <pc:docMk/>
            <pc:sldMk cId="1339065054" sldId="262"/>
            <ac:spMk id="2" creationId="{6C7E8348-BDC5-4D55-BA47-583F3EA0E46C}"/>
          </ac:spMkLst>
        </pc:spChg>
        <pc:spChg chg="mod">
          <ac:chgData name="Sally North" userId="52e2d7fe0a4c5456" providerId="LiveId" clId="{FF5C3DDF-7776-4104-8DBC-8B76A9E273FE}" dt="2021-03-23T16:51:52.017" v="22" actId="1035"/>
          <ac:spMkLst>
            <pc:docMk/>
            <pc:sldMk cId="1339065054" sldId="262"/>
            <ac:spMk id="4" creationId="{9939D4DD-A843-4E45-B195-2D4D46A7AC85}"/>
          </ac:spMkLst>
        </pc:spChg>
        <pc:spChg chg="mod">
          <ac:chgData name="Sally North" userId="52e2d7fe0a4c5456" providerId="LiveId" clId="{FF5C3DDF-7776-4104-8DBC-8B76A9E273FE}" dt="2021-03-23T16:52:06.890" v="23" actId="1076"/>
          <ac:spMkLst>
            <pc:docMk/>
            <pc:sldMk cId="1339065054" sldId="262"/>
            <ac:spMk id="9" creationId="{8246103A-2894-44D3-B787-7B5834466AA9}"/>
          </ac:spMkLst>
        </pc:spChg>
        <pc:spChg chg="mod">
          <ac:chgData name="Sally North" userId="52e2d7fe0a4c5456" providerId="LiveId" clId="{FF5C3DDF-7776-4104-8DBC-8B76A9E273FE}" dt="2021-03-23T16:51:52.017" v="22" actId="1035"/>
          <ac:spMkLst>
            <pc:docMk/>
            <pc:sldMk cId="1339065054" sldId="262"/>
            <ac:spMk id="10" creationId="{0B810595-F4A6-4567-A2B1-3E42612B6713}"/>
          </ac:spMkLst>
        </pc:spChg>
        <pc:graphicFrameChg chg="mod">
          <ac:chgData name="Sally North" userId="52e2d7fe0a4c5456" providerId="LiveId" clId="{FF5C3DDF-7776-4104-8DBC-8B76A9E273FE}" dt="2021-03-23T16:51:52.017" v="22" actId="1035"/>
          <ac:graphicFrameMkLst>
            <pc:docMk/>
            <pc:sldMk cId="1339065054" sldId="262"/>
            <ac:graphicFrameMk id="3" creationId="{00000000-0000-0000-0000-000000000000}"/>
          </ac:graphicFrameMkLst>
        </pc:graphicFrameChg>
        <pc:cxnChg chg="mod">
          <ac:chgData name="Sally North" userId="52e2d7fe0a4c5456" providerId="LiveId" clId="{FF5C3DDF-7776-4104-8DBC-8B76A9E273FE}" dt="2021-03-23T16:51:52.017" v="22" actId="1035"/>
          <ac:cxnSpMkLst>
            <pc:docMk/>
            <pc:sldMk cId="1339065054" sldId="262"/>
            <ac:cxnSpMk id="6" creationId="{109F443D-7965-4218-80AC-19AA246C4E25}"/>
          </ac:cxnSpMkLst>
        </pc:cxnChg>
        <pc:cxnChg chg="mod">
          <ac:chgData name="Sally North" userId="52e2d7fe0a4c5456" providerId="LiveId" clId="{FF5C3DDF-7776-4104-8DBC-8B76A9E273FE}" dt="2021-03-23T16:51:52.017" v="22" actId="1035"/>
          <ac:cxnSpMkLst>
            <pc:docMk/>
            <pc:sldMk cId="1339065054" sldId="262"/>
            <ac:cxnSpMk id="8" creationId="{946ED1A9-6187-4736-B589-1FA8513231E5}"/>
          </ac:cxnSpMkLst>
        </pc:cxnChg>
      </pc:sldChg>
      <pc:sldMasterChg chg="delSp mod">
        <pc:chgData name="Sally North" userId="52e2d7fe0a4c5456" providerId="LiveId" clId="{FF5C3DDF-7776-4104-8DBC-8B76A9E273FE}" dt="2021-03-23T16:51:17.647" v="0" actId="478"/>
        <pc:sldMasterMkLst>
          <pc:docMk/>
          <pc:sldMasterMk cId="3711517777" sldId="2147483648"/>
        </pc:sldMasterMkLst>
        <pc:spChg chg="del">
          <ac:chgData name="Sally North" userId="52e2d7fe0a4c5456" providerId="LiveId" clId="{FF5C3DDF-7776-4104-8DBC-8B76A9E273FE}" dt="2021-03-23T16:51:17.647" v="0" actId="478"/>
          <ac:spMkLst>
            <pc:docMk/>
            <pc:sldMasterMk cId="3711517777" sldId="2147483648"/>
            <ac:spMk id="2" creationId="{F2A92715-D531-4DB7-B8B6-220331FDFF23}"/>
          </ac:spMkLst>
        </pc:spChg>
        <pc:spChg chg="del">
          <ac:chgData name="Sally North" userId="52e2d7fe0a4c5456" providerId="LiveId" clId="{FF5C3DDF-7776-4104-8DBC-8B76A9E273FE}" dt="2021-03-23T16:51:17.647" v="0" actId="478"/>
          <ac:spMkLst>
            <pc:docMk/>
            <pc:sldMasterMk cId="3711517777" sldId="2147483648"/>
            <ac:spMk id="3" creationId="{4D102721-4B7D-47A0-9577-154DAB365FA7}"/>
          </ac:spMkLst>
        </pc:spChg>
        <pc:spChg chg="del">
          <ac:chgData name="Sally North" userId="52e2d7fe0a4c5456" providerId="LiveId" clId="{FF5C3DDF-7776-4104-8DBC-8B76A9E273FE}" dt="2021-03-23T16:51:17.647" v="0" actId="478"/>
          <ac:spMkLst>
            <pc:docMk/>
            <pc:sldMasterMk cId="3711517777" sldId="2147483648"/>
            <ac:spMk id="4" creationId="{F6868853-05F4-4356-98FE-220F2D3429AD}"/>
          </ac:spMkLst>
        </pc:spChg>
        <pc:spChg chg="del">
          <ac:chgData name="Sally North" userId="52e2d7fe0a4c5456" providerId="LiveId" clId="{FF5C3DDF-7776-4104-8DBC-8B76A9E273FE}" dt="2021-03-23T16:51:17.647" v="0" actId="478"/>
          <ac:spMkLst>
            <pc:docMk/>
            <pc:sldMasterMk cId="3711517777" sldId="2147483648"/>
            <ac:spMk id="5" creationId="{9643442C-D647-45E0-9D8D-CE70045D0DCA}"/>
          </ac:spMkLst>
        </pc:spChg>
        <pc:spChg chg="del">
          <ac:chgData name="Sally North" userId="52e2d7fe0a4c5456" providerId="LiveId" clId="{FF5C3DDF-7776-4104-8DBC-8B76A9E273FE}" dt="2021-03-23T16:51:17.647" v="0" actId="478"/>
          <ac:spMkLst>
            <pc:docMk/>
            <pc:sldMasterMk cId="3711517777" sldId="2147483648"/>
            <ac:spMk id="6" creationId="{B41AA588-9DF9-49FB-AF18-B9F82A947D7D}"/>
          </ac:spMkLst>
        </pc:spChg>
      </pc:sldMasterChg>
      <pc:sldMasterChg chg="modSp mod">
        <pc:chgData name="Sally North" userId="52e2d7fe0a4c5456" providerId="LiveId" clId="{FF5C3DDF-7776-4104-8DBC-8B76A9E273FE}" dt="2021-03-23T17:00:52.075" v="24"/>
        <pc:sldMasterMkLst>
          <pc:docMk/>
          <pc:sldMasterMk cId="2983082528" sldId="2147483660"/>
        </pc:sldMasterMkLst>
        <pc:spChg chg="mod">
          <ac:chgData name="Sally North" userId="52e2d7fe0a4c5456" providerId="LiveId" clId="{FF5C3DDF-7776-4104-8DBC-8B76A9E273FE}" dt="2021-03-23T17:00:52.075" v="24"/>
          <ac:spMkLst>
            <pc:docMk/>
            <pc:sldMasterMk cId="2983082528" sldId="2147483660"/>
            <ac:spMk id="11" creationId="{7C223C75-6230-485D-9947-97362A9041B7}"/>
          </ac:spMkLst>
        </pc:sp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B3129-5C75-0540-A114-977288E66AB2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33D5AD-A690-6A44-A252-174E80F1C478}">
      <dgm:prSet phldrT="[Text]"/>
      <dgm:spPr/>
      <dgm:t>
        <a:bodyPr/>
        <a:lstStyle/>
        <a:p>
          <a:r>
            <a:rPr lang="en-US" b="1" dirty="0"/>
            <a:t>Unknown or Mixed Criteria:</a:t>
          </a:r>
        </a:p>
        <a:p>
          <a:r>
            <a:rPr lang="en-US" dirty="0"/>
            <a:t>Strategy: monitor;  keep  them informed</a:t>
          </a:r>
        </a:p>
      </dgm:t>
    </dgm:pt>
    <dgm:pt modelId="{4EF33F91-1D41-8B49-9C50-CD6E438C2715}" type="parTrans" cxnId="{689D82CD-EAC1-B04C-9157-D64D30A98915}">
      <dgm:prSet/>
      <dgm:spPr/>
      <dgm:t>
        <a:bodyPr/>
        <a:lstStyle/>
        <a:p>
          <a:endParaRPr lang="en-US"/>
        </a:p>
      </dgm:t>
    </dgm:pt>
    <dgm:pt modelId="{AB1E1356-CFAB-C947-B2BD-D4F795B79A85}" type="sibTrans" cxnId="{689D82CD-EAC1-B04C-9157-D64D30A98915}">
      <dgm:prSet/>
      <dgm:spPr/>
      <dgm:t>
        <a:bodyPr/>
        <a:lstStyle/>
        <a:p>
          <a:endParaRPr lang="en-US"/>
        </a:p>
      </dgm:t>
    </dgm:pt>
    <dgm:pt modelId="{B4B04369-11BA-F54C-8435-BEC5BEE374D0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POTENTIAL COLLABORATORS &amp; ASSISTANCE-PROVIDERS </a:t>
          </a:r>
        </a:p>
        <a:p>
          <a:r>
            <a:rPr lang="en-US" dirty="0">
              <a:solidFill>
                <a:srgbClr val="000000"/>
              </a:solidFill>
            </a:rPr>
            <a:t>Strategy: assess their ability and willingness to help; identify mutual interests; engage them in the process</a:t>
          </a:r>
        </a:p>
      </dgm:t>
    </dgm:pt>
    <dgm:pt modelId="{524C5193-A820-3444-899D-C35970CB09D1}" type="parTrans" cxnId="{2CA85513-6F2C-974B-89BD-7A2F232B8F01}">
      <dgm:prSet/>
      <dgm:spPr/>
      <dgm:t>
        <a:bodyPr/>
        <a:lstStyle/>
        <a:p>
          <a:endParaRPr lang="en-US"/>
        </a:p>
      </dgm:t>
    </dgm:pt>
    <dgm:pt modelId="{BC383639-0EA5-4346-9611-38BC6E2A1708}" type="sibTrans" cxnId="{2CA85513-6F2C-974B-89BD-7A2F232B8F01}">
      <dgm:prSet/>
      <dgm:spPr/>
      <dgm:t>
        <a:bodyPr/>
        <a:lstStyle/>
        <a:p>
          <a:endParaRPr lang="en-US"/>
        </a:p>
      </dgm:t>
    </dgm:pt>
    <dgm:pt modelId="{E10EC40E-8D6E-7343-84BD-4688B32DD90C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PRIMARY STAKEHOLDERS DURING CRISES AND RECOVERY</a:t>
          </a:r>
        </a:p>
        <a:p>
          <a:r>
            <a:rPr lang="en-US" dirty="0">
              <a:solidFill>
                <a:srgbClr val="000000"/>
              </a:solidFill>
            </a:rPr>
            <a:t>(they are powerful, supportive and essential)</a:t>
          </a:r>
        </a:p>
        <a:p>
          <a:r>
            <a:rPr lang="en-US" dirty="0">
              <a:solidFill>
                <a:srgbClr val="000000"/>
              </a:solidFill>
            </a:rPr>
            <a:t>Strategy: fully engage; share resources and plans; bring them into the organization if possible; meet their needs and obtain their commitment</a:t>
          </a:r>
        </a:p>
      </dgm:t>
    </dgm:pt>
    <dgm:pt modelId="{C3A34432-4B33-3E4C-BF3B-C5630C19A8C1}" type="parTrans" cxnId="{D68DB64B-8EB9-A447-8771-CF83EEC13E6F}">
      <dgm:prSet/>
      <dgm:spPr/>
      <dgm:t>
        <a:bodyPr/>
        <a:lstStyle/>
        <a:p>
          <a:endParaRPr lang="en-US"/>
        </a:p>
      </dgm:t>
    </dgm:pt>
    <dgm:pt modelId="{0FBDEF97-D8F7-CA41-B94E-E5E138B5BE62}" type="sibTrans" cxnId="{D68DB64B-8EB9-A447-8771-CF83EEC13E6F}">
      <dgm:prSet/>
      <dgm:spPr/>
      <dgm:t>
        <a:bodyPr/>
        <a:lstStyle/>
        <a:p>
          <a:endParaRPr lang="en-US"/>
        </a:p>
      </dgm:t>
    </dgm:pt>
    <dgm:pt modelId="{5C58DA74-2060-174D-AE48-36A3D8FA54BE}">
      <dgm:prSet phldrT="[Text]"/>
      <dgm:spPr/>
      <dgm:t>
        <a:bodyPr/>
        <a:lstStyle/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C2A10169-4C23-CC43-B2F9-E85407AAC32C}" type="parTrans" cxnId="{5816A8E7-EC32-6048-BE0C-64F485353B8C}">
      <dgm:prSet/>
      <dgm:spPr/>
      <dgm:t>
        <a:bodyPr/>
        <a:lstStyle/>
        <a:p>
          <a:endParaRPr lang="en-US"/>
        </a:p>
      </dgm:t>
    </dgm:pt>
    <dgm:pt modelId="{43F04E98-6BDE-3D4F-990E-D38E59CCE769}" type="sibTrans" cxnId="{5816A8E7-EC32-6048-BE0C-64F485353B8C}">
      <dgm:prSet/>
      <dgm:spPr/>
      <dgm:t>
        <a:bodyPr/>
        <a:lstStyle/>
        <a:p>
          <a:endParaRPr lang="en-US"/>
        </a:p>
      </dgm:t>
    </dgm:pt>
    <dgm:pt modelId="{4B33768B-0A2F-CA4D-B938-569DFF5C3BD2}">
      <dgm:prSet phldrT="[Text]"/>
      <dgm:spPr/>
      <dgm:t>
        <a:bodyPr/>
        <a:lstStyle/>
        <a:p>
          <a:endParaRPr lang="en-US" dirty="0">
            <a:solidFill>
              <a:srgbClr val="000000"/>
            </a:solidFill>
          </a:endParaRPr>
        </a:p>
      </dgm:t>
    </dgm:pt>
    <dgm:pt modelId="{FE9C2551-5FE1-C14E-B74F-4344DC2234DD}" type="parTrans" cxnId="{E152D1DB-5E0F-8F48-8A20-BEBEDA2FF4E0}">
      <dgm:prSet/>
      <dgm:spPr/>
      <dgm:t>
        <a:bodyPr/>
        <a:lstStyle/>
        <a:p>
          <a:endParaRPr lang="en-US"/>
        </a:p>
      </dgm:t>
    </dgm:pt>
    <dgm:pt modelId="{292402D4-8BED-5143-9C4A-75F8750ACCBB}" type="sibTrans" cxnId="{E152D1DB-5E0F-8F48-8A20-BEBEDA2FF4E0}">
      <dgm:prSet/>
      <dgm:spPr/>
      <dgm:t>
        <a:bodyPr/>
        <a:lstStyle/>
        <a:p>
          <a:endParaRPr lang="en-US"/>
        </a:p>
      </dgm:t>
    </dgm:pt>
    <dgm:pt modelId="{F3C39080-0DCB-264F-AF65-E6A630C69740}" type="pres">
      <dgm:prSet presAssocID="{070B3129-5C75-0540-A114-977288E66AB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E7C2F16-0883-1B47-A79B-99427A24B1A6}" type="pres">
      <dgm:prSet presAssocID="{070B3129-5C75-0540-A114-977288E66AB2}" presName="matrix" presStyleCnt="0"/>
      <dgm:spPr/>
    </dgm:pt>
    <dgm:pt modelId="{2054C5BD-CA88-6C4C-B236-B1633BB7D470}" type="pres">
      <dgm:prSet presAssocID="{070B3129-5C75-0540-A114-977288E66AB2}" presName="tile1" presStyleLbl="node1" presStyleIdx="0" presStyleCnt="4"/>
      <dgm:spPr/>
    </dgm:pt>
    <dgm:pt modelId="{F7E424CA-E273-0646-A184-69659D6CD40D}" type="pres">
      <dgm:prSet presAssocID="{070B3129-5C75-0540-A114-977288E66AB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EC0EF18-170F-2046-811B-BB48C78DBF1C}" type="pres">
      <dgm:prSet presAssocID="{070B3129-5C75-0540-A114-977288E66AB2}" presName="tile2" presStyleLbl="node1" presStyleIdx="1" presStyleCnt="4"/>
      <dgm:spPr/>
    </dgm:pt>
    <dgm:pt modelId="{31D7035C-246D-374B-9743-50F22F761413}" type="pres">
      <dgm:prSet presAssocID="{070B3129-5C75-0540-A114-977288E66AB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A8105F9-B073-2944-AF3D-DABED70BA2F5}" type="pres">
      <dgm:prSet presAssocID="{070B3129-5C75-0540-A114-977288E66AB2}" presName="tile3" presStyleLbl="node1" presStyleIdx="2" presStyleCnt="4"/>
      <dgm:spPr/>
    </dgm:pt>
    <dgm:pt modelId="{83604F0C-7E79-8740-A3FC-51B21BB73FC7}" type="pres">
      <dgm:prSet presAssocID="{070B3129-5C75-0540-A114-977288E66AB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386E7EC-9ECE-584C-8F0B-8F735576F187}" type="pres">
      <dgm:prSet presAssocID="{070B3129-5C75-0540-A114-977288E66AB2}" presName="tile4" presStyleLbl="node1" presStyleIdx="3" presStyleCnt="4" custLinFactNeighborY="0"/>
      <dgm:spPr/>
    </dgm:pt>
    <dgm:pt modelId="{A6392409-EED3-6A41-A87F-0E0C1B904461}" type="pres">
      <dgm:prSet presAssocID="{070B3129-5C75-0540-A114-977288E66AB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E7534A7-4089-FA4A-B1DA-9B09E494D4E6}" type="pres">
      <dgm:prSet presAssocID="{070B3129-5C75-0540-A114-977288E66AB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9A0D9508-E814-7641-827C-5DAE9BBC111D}" type="presOf" srcId="{4B33768B-0A2F-CA4D-B938-569DFF5C3BD2}" destId="{A6392409-EED3-6A41-A87F-0E0C1B904461}" srcOrd="1" destOrd="0" presId="urn:microsoft.com/office/officeart/2005/8/layout/matrix1"/>
    <dgm:cxn modelId="{2CA85513-6F2C-974B-89BD-7A2F232B8F01}" srcId="{8133D5AD-A690-6A44-A252-174E80F1C478}" destId="{B4B04369-11BA-F54C-8435-BEC5BEE374D0}" srcOrd="0" destOrd="0" parTransId="{524C5193-A820-3444-899D-C35970CB09D1}" sibTransId="{BC383639-0EA5-4346-9611-38BC6E2A1708}"/>
    <dgm:cxn modelId="{0230251E-E5F3-2B49-BEB0-70820EE6929C}" type="presOf" srcId="{B4B04369-11BA-F54C-8435-BEC5BEE374D0}" destId="{F7E424CA-E273-0646-A184-69659D6CD40D}" srcOrd="1" destOrd="0" presId="urn:microsoft.com/office/officeart/2005/8/layout/matrix1"/>
    <dgm:cxn modelId="{CF2C6925-AC12-894B-A531-32394AE39BB5}" type="presOf" srcId="{E10EC40E-8D6E-7343-84BD-4688B32DD90C}" destId="{31D7035C-246D-374B-9743-50F22F761413}" srcOrd="1" destOrd="0" presId="urn:microsoft.com/office/officeart/2005/8/layout/matrix1"/>
    <dgm:cxn modelId="{8B86C632-E495-044A-BAAF-0664778DE73F}" type="presOf" srcId="{E10EC40E-8D6E-7343-84BD-4688B32DD90C}" destId="{8EC0EF18-170F-2046-811B-BB48C78DBF1C}" srcOrd="0" destOrd="0" presId="urn:microsoft.com/office/officeart/2005/8/layout/matrix1"/>
    <dgm:cxn modelId="{22E9E661-5E86-BD4E-963C-14A55B3A55FE}" type="presOf" srcId="{4B33768B-0A2F-CA4D-B938-569DFF5C3BD2}" destId="{B386E7EC-9ECE-584C-8F0B-8F735576F187}" srcOrd="0" destOrd="0" presId="urn:microsoft.com/office/officeart/2005/8/layout/matrix1"/>
    <dgm:cxn modelId="{D68DB64B-8EB9-A447-8771-CF83EEC13E6F}" srcId="{8133D5AD-A690-6A44-A252-174E80F1C478}" destId="{E10EC40E-8D6E-7343-84BD-4688B32DD90C}" srcOrd="1" destOrd="0" parTransId="{C3A34432-4B33-3E4C-BF3B-C5630C19A8C1}" sibTransId="{0FBDEF97-D8F7-CA41-B94E-E5E138B5BE62}"/>
    <dgm:cxn modelId="{E695F78D-BF69-0F4B-B36F-41CEC7188D68}" type="presOf" srcId="{5C58DA74-2060-174D-AE48-36A3D8FA54BE}" destId="{83604F0C-7E79-8740-A3FC-51B21BB73FC7}" srcOrd="1" destOrd="0" presId="urn:microsoft.com/office/officeart/2005/8/layout/matrix1"/>
    <dgm:cxn modelId="{689D82CD-EAC1-B04C-9157-D64D30A98915}" srcId="{070B3129-5C75-0540-A114-977288E66AB2}" destId="{8133D5AD-A690-6A44-A252-174E80F1C478}" srcOrd="0" destOrd="0" parTransId="{4EF33F91-1D41-8B49-9C50-CD6E438C2715}" sibTransId="{AB1E1356-CFAB-C947-B2BD-D4F795B79A85}"/>
    <dgm:cxn modelId="{E152D1DB-5E0F-8F48-8A20-BEBEDA2FF4E0}" srcId="{8133D5AD-A690-6A44-A252-174E80F1C478}" destId="{4B33768B-0A2F-CA4D-B938-569DFF5C3BD2}" srcOrd="3" destOrd="0" parTransId="{FE9C2551-5FE1-C14E-B74F-4344DC2234DD}" sibTransId="{292402D4-8BED-5143-9C4A-75F8750ACCBB}"/>
    <dgm:cxn modelId="{D3B475E0-C349-C94F-A7C9-1E18ADA4D083}" type="presOf" srcId="{8133D5AD-A690-6A44-A252-174E80F1C478}" destId="{9E7534A7-4089-FA4A-B1DA-9B09E494D4E6}" srcOrd="0" destOrd="0" presId="urn:microsoft.com/office/officeart/2005/8/layout/matrix1"/>
    <dgm:cxn modelId="{5816A8E7-EC32-6048-BE0C-64F485353B8C}" srcId="{8133D5AD-A690-6A44-A252-174E80F1C478}" destId="{5C58DA74-2060-174D-AE48-36A3D8FA54BE}" srcOrd="2" destOrd="0" parTransId="{C2A10169-4C23-CC43-B2F9-E85407AAC32C}" sibTransId="{43F04E98-6BDE-3D4F-990E-D38E59CCE769}"/>
    <dgm:cxn modelId="{CAEDD4E8-3A2F-C14F-B44D-320CA68F9D7E}" type="presOf" srcId="{B4B04369-11BA-F54C-8435-BEC5BEE374D0}" destId="{2054C5BD-CA88-6C4C-B236-B1633BB7D470}" srcOrd="0" destOrd="0" presId="urn:microsoft.com/office/officeart/2005/8/layout/matrix1"/>
    <dgm:cxn modelId="{A81370F7-AC60-1040-AADB-A9021C342C17}" type="presOf" srcId="{070B3129-5C75-0540-A114-977288E66AB2}" destId="{F3C39080-0DCB-264F-AF65-E6A630C69740}" srcOrd="0" destOrd="0" presId="urn:microsoft.com/office/officeart/2005/8/layout/matrix1"/>
    <dgm:cxn modelId="{FC2192FC-4071-E84E-9797-D917C6B0DB14}" type="presOf" srcId="{5C58DA74-2060-174D-AE48-36A3D8FA54BE}" destId="{0A8105F9-B073-2944-AF3D-DABED70BA2F5}" srcOrd="0" destOrd="0" presId="urn:microsoft.com/office/officeart/2005/8/layout/matrix1"/>
    <dgm:cxn modelId="{86756165-B368-D24F-B622-2EDEDC2B6712}" type="presParOf" srcId="{F3C39080-0DCB-264F-AF65-E6A630C69740}" destId="{4E7C2F16-0883-1B47-A79B-99427A24B1A6}" srcOrd="0" destOrd="0" presId="urn:microsoft.com/office/officeart/2005/8/layout/matrix1"/>
    <dgm:cxn modelId="{F3953182-5EB6-5846-A5D9-3C2DCA95EBC3}" type="presParOf" srcId="{4E7C2F16-0883-1B47-A79B-99427A24B1A6}" destId="{2054C5BD-CA88-6C4C-B236-B1633BB7D470}" srcOrd="0" destOrd="0" presId="urn:microsoft.com/office/officeart/2005/8/layout/matrix1"/>
    <dgm:cxn modelId="{14F7CB65-48CA-2741-9E9E-4847E2249E68}" type="presParOf" srcId="{4E7C2F16-0883-1B47-A79B-99427A24B1A6}" destId="{F7E424CA-E273-0646-A184-69659D6CD40D}" srcOrd="1" destOrd="0" presId="urn:microsoft.com/office/officeart/2005/8/layout/matrix1"/>
    <dgm:cxn modelId="{BC3DFE5E-4BFC-D849-82CB-EF88DF138CAF}" type="presParOf" srcId="{4E7C2F16-0883-1B47-A79B-99427A24B1A6}" destId="{8EC0EF18-170F-2046-811B-BB48C78DBF1C}" srcOrd="2" destOrd="0" presId="urn:microsoft.com/office/officeart/2005/8/layout/matrix1"/>
    <dgm:cxn modelId="{83A491F3-242F-574D-8F28-C73CB11FEDF3}" type="presParOf" srcId="{4E7C2F16-0883-1B47-A79B-99427A24B1A6}" destId="{31D7035C-246D-374B-9743-50F22F761413}" srcOrd="3" destOrd="0" presId="urn:microsoft.com/office/officeart/2005/8/layout/matrix1"/>
    <dgm:cxn modelId="{9A405535-C480-5542-BB84-029AB89B7139}" type="presParOf" srcId="{4E7C2F16-0883-1B47-A79B-99427A24B1A6}" destId="{0A8105F9-B073-2944-AF3D-DABED70BA2F5}" srcOrd="4" destOrd="0" presId="urn:microsoft.com/office/officeart/2005/8/layout/matrix1"/>
    <dgm:cxn modelId="{6BF2AF54-5961-E64D-9382-85A15F6BAF55}" type="presParOf" srcId="{4E7C2F16-0883-1B47-A79B-99427A24B1A6}" destId="{83604F0C-7E79-8740-A3FC-51B21BB73FC7}" srcOrd="5" destOrd="0" presId="urn:microsoft.com/office/officeart/2005/8/layout/matrix1"/>
    <dgm:cxn modelId="{E3D71A1F-8062-6946-A767-69129F7267FF}" type="presParOf" srcId="{4E7C2F16-0883-1B47-A79B-99427A24B1A6}" destId="{B386E7EC-9ECE-584C-8F0B-8F735576F187}" srcOrd="6" destOrd="0" presId="urn:microsoft.com/office/officeart/2005/8/layout/matrix1"/>
    <dgm:cxn modelId="{AEE65F3A-D312-434B-874C-D24083A6B4C8}" type="presParOf" srcId="{4E7C2F16-0883-1B47-A79B-99427A24B1A6}" destId="{A6392409-EED3-6A41-A87F-0E0C1B904461}" srcOrd="7" destOrd="0" presId="urn:microsoft.com/office/officeart/2005/8/layout/matrix1"/>
    <dgm:cxn modelId="{91773CD2-3289-A241-9880-AAD30C50E007}" type="presParOf" srcId="{F3C39080-0DCB-264F-AF65-E6A630C69740}" destId="{9E7534A7-4089-FA4A-B1DA-9B09E494D4E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4C5BD-CA88-6C4C-B236-B1633BB7D470}">
      <dsp:nvSpPr>
        <dsp:cNvPr id="0" name=""/>
        <dsp:cNvSpPr/>
      </dsp:nvSpPr>
      <dsp:spPr>
        <a:xfrm rot="16200000">
          <a:off x="506187" y="-506187"/>
          <a:ext cx="2469683" cy="348205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000000"/>
              </a:solidFill>
            </a:rPr>
            <a:t>POTENTIAL COLLABORATORS &amp; ASSISTANCE-PROVIDERS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0000"/>
              </a:solidFill>
            </a:rPr>
            <a:t>Strategy: assess their ability and willingness to help; identify mutual interests; engage them in the process</a:t>
          </a:r>
        </a:p>
      </dsp:txBody>
      <dsp:txXfrm rot="5400000">
        <a:off x="-1" y="1"/>
        <a:ext cx="3482058" cy="1852262"/>
      </dsp:txXfrm>
    </dsp:sp>
    <dsp:sp modelId="{8EC0EF18-170F-2046-811B-BB48C78DBF1C}">
      <dsp:nvSpPr>
        <dsp:cNvPr id="0" name=""/>
        <dsp:cNvSpPr/>
      </dsp:nvSpPr>
      <dsp:spPr>
        <a:xfrm>
          <a:off x="3482058" y="0"/>
          <a:ext cx="3482058" cy="246968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000000"/>
              </a:solidFill>
            </a:rPr>
            <a:t>PRIMARY STAKEHOLDERS DURING CRISES AND RECOVERY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0000"/>
              </a:solidFill>
            </a:rPr>
            <a:t>(they are powerful, supportive and essential)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0000"/>
              </a:solidFill>
            </a:rPr>
            <a:t>Strategy: fully engage; share resources and plans; bring them into the organization if possible; meet their needs and obtain their commitment</a:t>
          </a:r>
        </a:p>
      </dsp:txBody>
      <dsp:txXfrm>
        <a:off x="3482058" y="0"/>
        <a:ext cx="3482058" cy="1852262"/>
      </dsp:txXfrm>
    </dsp:sp>
    <dsp:sp modelId="{0A8105F9-B073-2944-AF3D-DABED70BA2F5}">
      <dsp:nvSpPr>
        <dsp:cNvPr id="0" name=""/>
        <dsp:cNvSpPr/>
      </dsp:nvSpPr>
      <dsp:spPr>
        <a:xfrm rot="10800000">
          <a:off x="0" y="2469683"/>
          <a:ext cx="3482058" cy="246968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 rot="10800000">
        <a:off x="0" y="3087103"/>
        <a:ext cx="3482058" cy="1852262"/>
      </dsp:txXfrm>
    </dsp:sp>
    <dsp:sp modelId="{B386E7EC-9ECE-584C-8F0B-8F735576F187}">
      <dsp:nvSpPr>
        <dsp:cNvPr id="0" name=""/>
        <dsp:cNvSpPr/>
      </dsp:nvSpPr>
      <dsp:spPr>
        <a:xfrm rot="5400000">
          <a:off x="3988245" y="1963495"/>
          <a:ext cx="2469683" cy="348205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000000"/>
            </a:solidFill>
          </a:endParaRPr>
        </a:p>
      </dsp:txBody>
      <dsp:txXfrm rot="-5400000">
        <a:off x="3482057" y="3087103"/>
        <a:ext cx="3482058" cy="1852262"/>
      </dsp:txXfrm>
    </dsp:sp>
    <dsp:sp modelId="{9E7534A7-4089-FA4A-B1DA-9B09E494D4E6}">
      <dsp:nvSpPr>
        <dsp:cNvPr id="0" name=""/>
        <dsp:cNvSpPr/>
      </dsp:nvSpPr>
      <dsp:spPr>
        <a:xfrm>
          <a:off x="2437440" y="1852262"/>
          <a:ext cx="2089234" cy="1234841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Unknown or Mixed Criteria: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Strategy: monitor;  keep  them informed</a:t>
          </a:r>
        </a:p>
      </dsp:txBody>
      <dsp:txXfrm>
        <a:off x="2497720" y="1912542"/>
        <a:ext cx="1968674" cy="1114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2700F-C70A-44E5-8AB7-E9F2097EF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2244-D183-4712-A1AE-A6843E9E4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CF57C-6E09-474C-9E0C-41AF1B38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5C312-5D02-4F8A-B0EA-3A6DCD0D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DD5E4-1152-4D9E-87A3-D61F98457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D589A-D0D0-4ED4-9D2D-A719EA5F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2D634B-CBAA-4F0A-B5AA-FE30C5DF8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34210-DA0B-4751-AE3F-2149450E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DFE6C-A834-4810-94FA-CC9AAB910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588F4-C6B2-4DE3-99EA-1FDA3264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29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2F06B-9EE5-4BF6-8E2A-DB12CACB2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22E60E-3D4C-432F-A030-5113CB945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5E671-7B4C-4249-8D01-DAD21CE363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38517-991C-4027-A1CF-14DC215D0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5E7AF-DE2C-4AB5-9662-13510EF8A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5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BE5E-3E28-49C3-AA9F-360A1F16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25FC6-E09E-42A0-9801-95847A7AF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17498-45CC-4227-B0BA-3F147DB9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E3176-4689-455E-B6A1-E8BD04E2F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F06CC-B1C6-449D-999B-1FB68573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57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F0E3C-FCA1-45DE-9584-DD4E6C6E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C75A-69BA-41B5-8EB6-AFF44673A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6EC3F-EB7C-4426-AC55-9F401EF6B8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FE356-9DFF-4A9A-AC9C-3211F9BDE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4D03D-B6CD-4E88-A256-0E5E0A9F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77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31B79-2401-4CD4-A043-C29EAED9C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B39BA-76B8-4775-8298-A3E17D30A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A2CCE-A151-4C54-8FE6-E3042A6C2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7EF7E-A908-4D77-BEDD-DC46359B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16E64-1C61-41CC-AC23-5C0F941B1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07AA8-5584-49F3-919C-40D22DE72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9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E688E-80A5-429E-B9C1-6997C46F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51430-2EE0-4A2F-BCC3-DC354697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07370-43FC-40F8-8FAF-FE9F1D3E0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D0AC54-BB45-4383-8D4B-E6EE87F3F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7AEF2F-BB9F-4F2C-B7E1-61A070362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7D73AB-D5E7-4CEC-996E-AEEDCCD27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0A7C73-E3E0-4538-95C4-70D07B5D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D7D151-EC18-4187-A357-DC4FCCFDD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5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BAF4-E44F-4BB7-8B3B-0C0BCC15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A85883-1FF2-4598-AF93-87D01511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2F5F7-D19A-4C72-86D1-56285976A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DF693-2DBA-40FC-9BAD-8A10C4B1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86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937BD-1F72-4D37-B891-7362425F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CA76B3-6D45-477B-BC61-5B6126D7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16656-8559-428D-985A-34E8E711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7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E7577-91C3-4B56-82AC-922F13180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AF2B5-9437-449C-8B81-27409BE0D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D78C4-3A1B-435F-969E-F3E1A13AF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E5E79-6EDA-472F-AF33-C43C5BE3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B5D14-7775-482A-AD77-227561FCE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EAFA5-3619-4913-8480-891709DE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48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0C361-F89E-4D54-BEBB-DE7B1627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D04E18-8B1C-4D0B-A20D-8A3FE924D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47ADC-F930-4786-8B26-BF2B12C47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3C694-FA0C-4A1D-A300-2263A53E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>
                <a:solidFill>
                  <a:prstClr val="black"/>
                </a:solidFill>
              </a:rPr>
              <a:pPr/>
              <a:t>23/03/2021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3DC92-A12E-4C16-A64B-E315523C1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E8609-4299-4494-882D-1218EF4D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3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7C223C75-6230-485D-9947-97362A9041B7}"/>
              </a:ext>
            </a:extLst>
          </p:cNvPr>
          <p:cNvSpPr txBox="1">
            <a:spLocks/>
          </p:cNvSpPr>
          <p:nvPr userDrawn="1"/>
        </p:nvSpPr>
        <p:spPr>
          <a:xfrm>
            <a:off x="901333" y="6311239"/>
            <a:ext cx="10571265" cy="4482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Crisis Management and Recovery for Events: Impacts and Strategies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Goodfellow Publishers. 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rights reserved 2021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B7BEE2-6AD3-46D8-80B8-182FD2E60BB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8" y="6174113"/>
            <a:ext cx="810544" cy="585344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476F4EF9-E454-4D57-8498-993C5577F29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668" y="6174113"/>
            <a:ext cx="810544" cy="585344"/>
          </a:xfrm>
          <a:prstGeom prst="rect">
            <a:avLst/>
          </a:prstGeom>
        </p:spPr>
      </p:pic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F06184B9-A005-421F-BA3B-0722F263C31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9418" y="98543"/>
            <a:ext cx="1242497" cy="141277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308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59017375"/>
              </p:ext>
            </p:extLst>
          </p:nvPr>
        </p:nvGraphicFramePr>
        <p:xfrm>
          <a:off x="2179884" y="893419"/>
          <a:ext cx="6964116" cy="4939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C7E8348-BDC5-4D55-BA47-583F3EA0E46C}"/>
              </a:ext>
            </a:extLst>
          </p:cNvPr>
          <p:cNvSpPr txBox="1"/>
          <p:nvPr/>
        </p:nvSpPr>
        <p:spPr>
          <a:xfrm flipH="1">
            <a:off x="6190268" y="4124980"/>
            <a:ext cx="30745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REAL AND POTENTIAL THREATS</a:t>
            </a:r>
          </a:p>
          <a:p>
            <a:r>
              <a:rPr lang="en-US" sz="1400" dirty="0"/>
              <a:t>(they have power, legitimacy and immediate or future potential to do harm)</a:t>
            </a:r>
          </a:p>
          <a:p>
            <a:r>
              <a:rPr lang="en-US" sz="1400" dirty="0"/>
              <a:t>Strategy: defend against or co-opt through lobbying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CA" sz="1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39D4DD-A843-4E45-B195-2D4D46A7AC85}"/>
              </a:ext>
            </a:extLst>
          </p:cNvPr>
          <p:cNvSpPr txBox="1"/>
          <p:nvPr/>
        </p:nvSpPr>
        <p:spPr>
          <a:xfrm>
            <a:off x="2400009" y="4124979"/>
            <a:ext cx="33497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UNINTERESTED; LOW THREAT or SUPPORTIVE POTENTIAL</a:t>
            </a:r>
          </a:p>
          <a:p>
            <a:endParaRPr lang="en-US" sz="1400" b="1" dirty="0"/>
          </a:p>
          <a:p>
            <a:r>
              <a:rPr lang="en-US" sz="1400" b="1" dirty="0"/>
              <a:t>Strategy: </a:t>
            </a:r>
            <a:r>
              <a:rPr lang="en-US" sz="1400" dirty="0"/>
              <a:t>In a time of crisis they can be temporarily ignored; legitimacy and urgency might increase during recovery stage</a:t>
            </a:r>
          </a:p>
          <a:p>
            <a:endParaRPr lang="en-CA" sz="1400" b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09F443D-7965-4218-80AC-19AA246C4E25}"/>
              </a:ext>
            </a:extLst>
          </p:cNvPr>
          <p:cNvCxnSpPr/>
          <p:nvPr/>
        </p:nvCxnSpPr>
        <p:spPr>
          <a:xfrm flipV="1">
            <a:off x="2059062" y="1449507"/>
            <a:ext cx="0" cy="44913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46ED1A9-6187-4736-B589-1FA8513231E5}"/>
              </a:ext>
            </a:extLst>
          </p:cNvPr>
          <p:cNvCxnSpPr/>
          <p:nvPr/>
        </p:nvCxnSpPr>
        <p:spPr>
          <a:xfrm>
            <a:off x="2059063" y="5940861"/>
            <a:ext cx="588349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246103A-2894-44D3-B787-7B5834466AA9}"/>
              </a:ext>
            </a:extLst>
          </p:cNvPr>
          <p:cNvSpPr txBox="1"/>
          <p:nvPr/>
        </p:nvSpPr>
        <p:spPr>
          <a:xfrm rot="16200000">
            <a:off x="-1321637" y="2301634"/>
            <a:ext cx="6320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Increasing potential for collaboration and assistance</a:t>
            </a:r>
            <a:endParaRPr lang="en-CA" sz="1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810595-F4A6-4567-A2B1-3E42612B6713}"/>
              </a:ext>
            </a:extLst>
          </p:cNvPr>
          <p:cNvSpPr txBox="1"/>
          <p:nvPr/>
        </p:nvSpPr>
        <p:spPr>
          <a:xfrm>
            <a:off x="2843282" y="5893599"/>
            <a:ext cx="5637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Increasing power (or interest &amp; capability to do harm) </a:t>
            </a:r>
            <a:endParaRPr lang="en-CA" sz="1400" b="1" dirty="0"/>
          </a:p>
        </p:txBody>
      </p:sp>
    </p:spTree>
    <p:extLst>
      <p:ext uri="{BB962C8B-B14F-4D97-AF65-F5344CB8AC3E}">
        <p14:creationId xmlns:p14="http://schemas.microsoft.com/office/powerpoint/2010/main" val="133906505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147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getz</dc:creator>
  <cp:lastModifiedBy>Sally North</cp:lastModifiedBy>
  <cp:revision>1</cp:revision>
  <dcterms:created xsi:type="dcterms:W3CDTF">2021-02-05T14:33:26Z</dcterms:created>
  <dcterms:modified xsi:type="dcterms:W3CDTF">2021-03-23T17:00:56Z</dcterms:modified>
</cp:coreProperties>
</file>